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ss\Desktop\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91440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8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6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8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6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5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4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1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5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13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4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0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5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22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00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70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71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3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70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4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1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6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7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5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"/>
            <a:ext cx="9144000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</dc:creator>
  <cp:lastModifiedBy>Boss</cp:lastModifiedBy>
  <cp:revision>2</cp:revision>
  <dcterms:created xsi:type="dcterms:W3CDTF">2006-08-16T00:00:00Z</dcterms:created>
  <dcterms:modified xsi:type="dcterms:W3CDTF">2020-04-14T18:19:31Z</dcterms:modified>
</cp:coreProperties>
</file>